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7" r:id="rId3"/>
    <p:sldId id="314" r:id="rId4"/>
    <p:sldId id="313" r:id="rId5"/>
    <p:sldId id="315" r:id="rId6"/>
    <p:sldId id="281" r:id="rId7"/>
    <p:sldId id="316" r:id="rId8"/>
    <p:sldId id="291" r:id="rId9"/>
    <p:sldId id="288" r:id="rId10"/>
    <p:sldId id="296" r:id="rId11"/>
    <p:sldId id="284" r:id="rId12"/>
    <p:sldId id="311" r:id="rId13"/>
    <p:sldId id="297" r:id="rId14"/>
    <p:sldId id="298" r:id="rId15"/>
    <p:sldId id="283" r:id="rId16"/>
    <p:sldId id="286" r:id="rId17"/>
    <p:sldId id="301" r:id="rId18"/>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8" autoAdjust="0"/>
  </p:normalViewPr>
  <p:slideViewPr>
    <p:cSldViewPr>
      <p:cViewPr varScale="1">
        <p:scale>
          <a:sx n="63" d="100"/>
          <a:sy n="63" d="100"/>
        </p:scale>
        <p:origin x="77" y="4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3-2-2020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3-2-2020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4</a:t>
            </a:fld>
            <a:endParaRPr lang="nl-NL"/>
          </a:p>
        </p:txBody>
      </p:sp>
    </p:spTree>
    <p:extLst>
      <p:ext uri="{BB962C8B-B14F-4D97-AF65-F5344CB8AC3E}">
        <p14:creationId xmlns:p14="http://schemas.microsoft.com/office/powerpoint/2010/main" val="11981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8</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3-2-2020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3-2-2020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3-2-2020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3-2-2020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3-2-2020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3-2-2020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3-2-2020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Plaatkoppeling van een tractor</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p:txBody>
      </p:sp>
    </p:spTree>
    <p:extLst>
      <p:ext uri="{BB962C8B-B14F-4D97-AF65-F5344CB8AC3E}">
        <p14:creationId xmlns:p14="http://schemas.microsoft.com/office/powerpoint/2010/main" val="268672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56016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77427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p:txBody>
      </p:sp>
    </p:spTree>
    <p:extLst>
      <p:ext uri="{BB962C8B-B14F-4D97-AF65-F5344CB8AC3E}">
        <p14:creationId xmlns:p14="http://schemas.microsoft.com/office/powerpoint/2010/main" val="3123544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endParaRPr lang="nl-NL" sz="3200" dirty="0"/>
          </a:p>
        </p:txBody>
      </p:sp>
    </p:spTree>
    <p:extLst>
      <p:ext uri="{BB962C8B-B14F-4D97-AF65-F5344CB8AC3E}">
        <p14:creationId xmlns:p14="http://schemas.microsoft.com/office/powerpoint/2010/main" val="60027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nl-NL" dirty="0"/>
          </a:p>
        </p:txBody>
      </p:sp>
      <p:sp>
        <p:nvSpPr>
          <p:cNvPr id="2" name="Tijdelijke aanduiding voor inhoud 1"/>
          <p:cNvSpPr>
            <a:spLocks noGrp="1"/>
          </p:cNvSpPr>
          <p:nvPr>
            <p:ph idx="1"/>
          </p:nvPr>
        </p:nvSpPr>
        <p:spPr/>
        <p:txBody>
          <a:bodyPr/>
          <a:lstStyle/>
          <a:p>
            <a:endParaRPr lang="nl-NL"/>
          </a:p>
        </p:txBody>
      </p:sp>
    </p:spTree>
    <p:extLst>
      <p:ext uri="{BB962C8B-B14F-4D97-AF65-F5344CB8AC3E}">
        <p14:creationId xmlns:p14="http://schemas.microsoft.com/office/powerpoint/2010/main" val="3483634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p:txBody>
      </p:sp>
    </p:spTree>
    <p:extLst>
      <p:ext uri="{BB962C8B-B14F-4D97-AF65-F5344CB8AC3E}">
        <p14:creationId xmlns:p14="http://schemas.microsoft.com/office/powerpoint/2010/main" val="1518013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	</a:t>
            </a:r>
          </a:p>
        </p:txBody>
      </p:sp>
      <p:sp>
        <p:nvSpPr>
          <p:cNvPr id="3" name="Tijdelijke aanduiding voor inhoud 2"/>
          <p:cNvSpPr>
            <a:spLocks noGrp="1"/>
          </p:cNvSpPr>
          <p:nvPr>
            <p:ph idx="1"/>
          </p:nvPr>
        </p:nvSpPr>
        <p:spPr/>
        <p:txBody>
          <a:bodyPr>
            <a:normAutofit/>
          </a:bodyPr>
          <a:lstStyle/>
          <a:p>
            <a:pPr marL="0" indent="0">
              <a:buNone/>
            </a:pPr>
            <a:br>
              <a:rPr lang="nl-NL" dirty="0"/>
            </a:br>
            <a:endParaRPr lang="nl-NL" dirty="0"/>
          </a:p>
          <a:p>
            <a:pPr lvl="1"/>
            <a:endParaRPr lang="nl-NL" dirty="0"/>
          </a:p>
        </p:txBody>
      </p:sp>
    </p:spTree>
    <p:extLst>
      <p:ext uri="{BB962C8B-B14F-4D97-AF65-F5344CB8AC3E}">
        <p14:creationId xmlns:p14="http://schemas.microsoft.com/office/powerpoint/2010/main" val="257083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een koppeling ?</a:t>
            </a:r>
          </a:p>
        </p:txBody>
      </p:sp>
      <p:sp>
        <p:nvSpPr>
          <p:cNvPr id="3" name="Tijdelijke aanduiding voor inhoud 2"/>
          <p:cNvSpPr>
            <a:spLocks noGrp="1"/>
          </p:cNvSpPr>
          <p:nvPr>
            <p:ph idx="1"/>
          </p:nvPr>
        </p:nvSpPr>
        <p:spPr/>
        <p:txBody>
          <a:bodyPr/>
          <a:lstStyle/>
          <a:p>
            <a:pPr marL="0" indent="0">
              <a:buNone/>
            </a:pPr>
            <a:endParaRPr lang="nl-NL" dirty="0"/>
          </a:p>
          <a:p>
            <a:r>
              <a:rPr lang="nl-NL" dirty="0"/>
              <a:t>Om stil te staan met draaiende motor en ingeschakelde versnelling</a:t>
            </a:r>
          </a:p>
          <a:p>
            <a:r>
              <a:rPr lang="nl-NL" dirty="0"/>
              <a:t>Om vanuit stilstand geleidelijk weg te kunnen rijden</a:t>
            </a:r>
          </a:p>
          <a:p>
            <a:r>
              <a:rPr lang="nl-NL" dirty="0"/>
              <a:t>Om de verbinding tussen motor en versnellingsbak te onderbreken tijdens het schakelen</a:t>
            </a:r>
          </a:p>
        </p:txBody>
      </p:sp>
    </p:spTree>
    <p:extLst>
      <p:ext uri="{BB962C8B-B14F-4D97-AF65-F5344CB8AC3E}">
        <p14:creationId xmlns:p14="http://schemas.microsoft.com/office/powerpoint/2010/main" val="233121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Verschillende soorten plaatkoppelingen</a:t>
            </a:r>
          </a:p>
        </p:txBody>
      </p:sp>
      <p:sp>
        <p:nvSpPr>
          <p:cNvPr id="3" name="Tijdelijke aanduiding voor inhoud 2"/>
          <p:cNvSpPr>
            <a:spLocks noGrp="1"/>
          </p:cNvSpPr>
          <p:nvPr>
            <p:ph idx="1"/>
          </p:nvPr>
        </p:nvSpPr>
        <p:spPr>
          <a:xfrm>
            <a:off x="2051720" y="1916832"/>
            <a:ext cx="6635080" cy="4209331"/>
          </a:xfrm>
        </p:spPr>
        <p:txBody>
          <a:bodyPr/>
          <a:lstStyle/>
          <a:p>
            <a:r>
              <a:rPr lang="nl-NL" dirty="0"/>
              <a:t>Enkelvoudige droge plaatkoppelingen</a:t>
            </a:r>
          </a:p>
          <a:p>
            <a:endParaRPr lang="nl-NL" dirty="0"/>
          </a:p>
          <a:p>
            <a:r>
              <a:rPr lang="nl-NL" dirty="0"/>
              <a:t>Meervoudige droge plaatkoppelingen</a:t>
            </a:r>
          </a:p>
          <a:p>
            <a:endParaRPr lang="nl-NL" dirty="0"/>
          </a:p>
          <a:p>
            <a:r>
              <a:rPr lang="nl-NL" dirty="0"/>
              <a:t>Natte plaatkoppelingen </a:t>
            </a:r>
          </a:p>
        </p:txBody>
      </p:sp>
    </p:spTree>
    <p:extLst>
      <p:ext uri="{BB962C8B-B14F-4D97-AF65-F5344CB8AC3E}">
        <p14:creationId xmlns:p14="http://schemas.microsoft.com/office/powerpoint/2010/main" val="10419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Enkelvoudige droge plaatkoppeling</a:t>
            </a:r>
          </a:p>
        </p:txBody>
      </p:sp>
      <p:pic>
        <p:nvPicPr>
          <p:cNvPr id="4" name="Tijdelijke aanduiding voor inhoud 3">
            <a:extLst>
              <a:ext uri="{FF2B5EF4-FFF2-40B4-BE49-F238E27FC236}">
                <a16:creationId xmlns:a16="http://schemas.microsoft.com/office/drawing/2014/main" id="{4AEC000F-7B58-49E8-9BE3-BC7432419D85}"/>
              </a:ext>
            </a:extLst>
          </p:cNvPr>
          <p:cNvPicPr>
            <a:picLocks noGrp="1" noChangeAspect="1"/>
          </p:cNvPicPr>
          <p:nvPr>
            <p:ph idx="1"/>
          </p:nvPr>
        </p:nvPicPr>
        <p:blipFill>
          <a:blip r:embed="rId3"/>
          <a:stretch>
            <a:fillRect/>
          </a:stretch>
        </p:blipFill>
        <p:spPr>
          <a:xfrm>
            <a:off x="1425362" y="1591403"/>
            <a:ext cx="7199774" cy="3241741"/>
          </a:xfrm>
          <a:prstGeom prst="rect">
            <a:avLst/>
          </a:prstGeom>
        </p:spPr>
      </p:pic>
    </p:spTree>
    <p:extLst>
      <p:ext uri="{BB962C8B-B14F-4D97-AF65-F5344CB8AC3E}">
        <p14:creationId xmlns:p14="http://schemas.microsoft.com/office/powerpoint/2010/main" val="387487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Werking van de koppeling</a:t>
            </a:r>
          </a:p>
        </p:txBody>
      </p:sp>
      <p:pic>
        <p:nvPicPr>
          <p:cNvPr id="4" name="Tijdelijke aanduiding voor inhoud 3">
            <a:extLst>
              <a:ext uri="{FF2B5EF4-FFF2-40B4-BE49-F238E27FC236}">
                <a16:creationId xmlns:a16="http://schemas.microsoft.com/office/drawing/2014/main" id="{73859772-2AA5-43DF-9EA0-E53BCCCF5FDF}"/>
              </a:ext>
            </a:extLst>
          </p:cNvPr>
          <p:cNvPicPr>
            <a:picLocks noGrp="1" noChangeAspect="1"/>
          </p:cNvPicPr>
          <p:nvPr>
            <p:ph idx="1"/>
          </p:nvPr>
        </p:nvPicPr>
        <p:blipFill>
          <a:blip r:embed="rId2"/>
          <a:stretch>
            <a:fillRect/>
          </a:stretch>
        </p:blipFill>
        <p:spPr>
          <a:xfrm>
            <a:off x="2185309" y="1628381"/>
            <a:ext cx="6203115" cy="4176883"/>
          </a:xfrm>
          <a:prstGeom prst="rect">
            <a:avLst/>
          </a:prstGeom>
        </p:spPr>
      </p:pic>
    </p:spTree>
    <p:extLst>
      <p:ext uri="{BB962C8B-B14F-4D97-AF65-F5344CB8AC3E}">
        <p14:creationId xmlns:p14="http://schemas.microsoft.com/office/powerpoint/2010/main" val="275407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werkt dat ?</a:t>
            </a:r>
          </a:p>
        </p:txBody>
      </p:sp>
      <p:pic>
        <p:nvPicPr>
          <p:cNvPr id="3" name="Tijdelijke aanduiding voor inhoud 2">
            <a:extLst>
              <a:ext uri="{FF2B5EF4-FFF2-40B4-BE49-F238E27FC236}">
                <a16:creationId xmlns:a16="http://schemas.microsoft.com/office/drawing/2014/main" id="{C41F9F97-155D-4B76-A1E8-FBA2537218B3}"/>
              </a:ext>
            </a:extLst>
          </p:cNvPr>
          <p:cNvPicPr>
            <a:picLocks noGrp="1" noChangeAspect="1"/>
          </p:cNvPicPr>
          <p:nvPr>
            <p:ph idx="1"/>
          </p:nvPr>
        </p:nvPicPr>
        <p:blipFill>
          <a:blip r:embed="rId2"/>
          <a:stretch>
            <a:fillRect/>
          </a:stretch>
        </p:blipFill>
        <p:spPr>
          <a:xfrm>
            <a:off x="1351082" y="1412777"/>
            <a:ext cx="7208718" cy="4034730"/>
          </a:xfrm>
          <a:prstGeom prst="rect">
            <a:avLst/>
          </a:prstGeom>
        </p:spPr>
      </p:pic>
    </p:spTree>
    <p:extLst>
      <p:ext uri="{BB962C8B-B14F-4D97-AF65-F5344CB8AC3E}">
        <p14:creationId xmlns:p14="http://schemas.microsoft.com/office/powerpoint/2010/main" val="3333977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Meervoudige plaatkoppeling</a:t>
            </a:r>
          </a:p>
        </p:txBody>
      </p:sp>
      <p:pic>
        <p:nvPicPr>
          <p:cNvPr id="3" name="Tijdelijke aanduiding voor inhoud 2">
            <a:extLst>
              <a:ext uri="{FF2B5EF4-FFF2-40B4-BE49-F238E27FC236}">
                <a16:creationId xmlns:a16="http://schemas.microsoft.com/office/drawing/2014/main" id="{72FFAB72-407F-4A75-B53D-A5CE334393D2}"/>
              </a:ext>
            </a:extLst>
          </p:cNvPr>
          <p:cNvPicPr>
            <a:picLocks noGrp="1" noChangeAspect="1"/>
          </p:cNvPicPr>
          <p:nvPr>
            <p:ph idx="1"/>
          </p:nvPr>
        </p:nvPicPr>
        <p:blipFill>
          <a:blip r:embed="rId2"/>
          <a:stretch>
            <a:fillRect/>
          </a:stretch>
        </p:blipFill>
        <p:spPr>
          <a:xfrm>
            <a:off x="1835696" y="1700808"/>
            <a:ext cx="5968466" cy="3029943"/>
          </a:xfrm>
          <a:prstGeom prst="rect">
            <a:avLst/>
          </a:prstGeom>
        </p:spPr>
      </p:pic>
    </p:spTree>
    <p:extLst>
      <p:ext uri="{BB962C8B-B14F-4D97-AF65-F5344CB8AC3E}">
        <p14:creationId xmlns:p14="http://schemas.microsoft.com/office/powerpoint/2010/main" val="10437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pPr marL="457200" lvl="1" indent="0">
              <a:buNone/>
            </a:pPr>
            <a:endParaRPr lang="nl-NL" dirty="0"/>
          </a:p>
        </p:txBody>
      </p:sp>
    </p:spTree>
    <p:extLst>
      <p:ext uri="{BB962C8B-B14F-4D97-AF65-F5344CB8AC3E}">
        <p14:creationId xmlns:p14="http://schemas.microsoft.com/office/powerpoint/2010/main" val="2994487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36424032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2583</TotalTime>
  <Words>450</Words>
  <Application>Microsoft Office PowerPoint</Application>
  <PresentationFormat>Diavoorstelling (4:3)</PresentationFormat>
  <Paragraphs>44</Paragraphs>
  <Slides>17</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vt:i4>
      </vt:variant>
    </vt:vector>
  </HeadingPairs>
  <TitlesOfParts>
    <vt:vector size="20" baseType="lpstr">
      <vt:lpstr>Arial</vt:lpstr>
      <vt:lpstr>Calibri</vt:lpstr>
      <vt:lpstr>Kantoorthema</vt:lpstr>
      <vt:lpstr>Plaatkoppeling van een tractor</vt:lpstr>
      <vt:lpstr>Waarom een koppeling ?</vt:lpstr>
      <vt:lpstr>Verschillende soorten plaatkoppelingen</vt:lpstr>
      <vt:lpstr>Enkelvoudige droge plaatkoppeling</vt:lpstr>
      <vt:lpstr>Werking van de koppeling</vt:lpstr>
      <vt:lpstr>Hoe werkt dat ?</vt:lpstr>
      <vt:lpstr>Meervoudige plaatkoppeling</vt:lpstr>
      <vt:lpstr>PowerPoint-presentatie</vt:lpstr>
      <vt:lpstr>PowerPoint-presentatie</vt:lpstr>
      <vt:lpstr> </vt:lpstr>
      <vt:lpstr> </vt:lpstr>
      <vt:lpstr>PowerPoint-presentatie</vt:lpstr>
      <vt:lpstr> </vt:lpstr>
      <vt:lpstr> </vt:lpstr>
      <vt:lpstr>PowerPoint-presentatie</vt:lpstr>
      <vt:lpstr>PowerPoint-presentatie</vt:lpstr>
      <vt:lpstr>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155</cp:revision>
  <cp:lastPrinted>2015-09-16T11:22:19Z</cp:lastPrinted>
  <dcterms:created xsi:type="dcterms:W3CDTF">2013-11-15T15:05:42Z</dcterms:created>
  <dcterms:modified xsi:type="dcterms:W3CDTF">2020-02-03T08:54:38Z</dcterms:modified>
</cp:coreProperties>
</file>